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42113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85CC4-2F8D-4DDC-B7F0-08A3A0592480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9DE8-5074-42B9-97EA-FCA5B775FF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280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39775"/>
            <a:ext cx="4935537" cy="3703638"/>
          </a:xfrm>
        </p:spPr>
      </p:sp>
      <p:sp>
        <p:nvSpPr>
          <p:cNvPr id="3584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BE" altLang="nl-BE" smtClean="0"/>
              <a:t>Kwaliteit en controle: nieuw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441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621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855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953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292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745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298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905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7105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915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35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3669-9C0A-4A14-8EE7-3C45555FE057}" type="datetimeFigureOut">
              <a:rPr lang="nl-BE" smtClean="0"/>
              <a:t>2017-06-06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38742-2F90-4E55-9032-34216A9F204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987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hoek 71"/>
          <p:cNvSpPr/>
          <p:nvPr/>
        </p:nvSpPr>
        <p:spPr>
          <a:xfrm>
            <a:off x="621965" y="625907"/>
            <a:ext cx="1800915" cy="252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 smtClean="0">
                <a:latin typeface="Calibri"/>
                <a:cs typeface="Arial" pitchFamily="34" charset="0"/>
              </a:rPr>
              <a:t>deputatie </a:t>
            </a:r>
            <a:endParaRPr lang="nl-BE" sz="1000" kern="0" dirty="0">
              <a:latin typeface="Calibri"/>
              <a:cs typeface="Arial" pitchFamily="34" charset="0"/>
            </a:endParaRPr>
          </a:p>
        </p:txBody>
      </p:sp>
      <p:sp>
        <p:nvSpPr>
          <p:cNvPr id="74" name="Rechthoek 73"/>
          <p:cNvSpPr/>
          <p:nvPr/>
        </p:nvSpPr>
        <p:spPr>
          <a:xfrm>
            <a:off x="3672000" y="944696"/>
            <a:ext cx="1800000" cy="252353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 err="1" smtClean="0">
                <a:latin typeface="Calibri"/>
                <a:cs typeface="Arial" pitchFamily="34" charset="0"/>
              </a:rPr>
              <a:t>provinciegriffier</a:t>
            </a:r>
            <a:r>
              <a:rPr lang="nl-BE" sz="1000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 </a:t>
            </a:r>
            <a:r>
              <a:rPr lang="nl-BE" sz="1600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 </a:t>
            </a:r>
            <a:endParaRPr lang="nl-BE" sz="16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cxnSp>
        <p:nvCxnSpPr>
          <p:cNvPr id="8195" name="Rechte verbindingslijn 72"/>
          <p:cNvCxnSpPr>
            <a:cxnSpLocks noChangeShapeType="1"/>
            <a:stCxn id="28" idx="2"/>
            <a:endCxn id="74" idx="0"/>
          </p:cNvCxnSpPr>
          <p:nvPr/>
        </p:nvCxnSpPr>
        <p:spPr bwMode="auto">
          <a:xfrm>
            <a:off x="4572000" y="622761"/>
            <a:ext cx="0" cy="321935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8" name="Rechte verbindingslijn 75"/>
          <p:cNvCxnSpPr>
            <a:cxnSpLocks noChangeShapeType="1"/>
          </p:cNvCxnSpPr>
          <p:nvPr/>
        </p:nvCxnSpPr>
        <p:spPr bwMode="auto">
          <a:xfrm flipH="1">
            <a:off x="1670968" y="1685887"/>
            <a:ext cx="5775382" cy="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Rechthoek 62"/>
          <p:cNvSpPr/>
          <p:nvPr/>
        </p:nvSpPr>
        <p:spPr>
          <a:xfrm>
            <a:off x="785135" y="1870584"/>
            <a:ext cx="1800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Ondernemen</a:t>
            </a: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66" name="Rechthoek 65"/>
          <p:cNvSpPr/>
          <p:nvPr/>
        </p:nvSpPr>
        <p:spPr>
          <a:xfrm>
            <a:off x="3672000" y="1895986"/>
            <a:ext cx="1800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>
                <a:solidFill>
                  <a:prstClr val="white"/>
                </a:solidFill>
                <a:latin typeface="Calibri"/>
                <a:cs typeface="Arial" pitchFamily="34" charset="0"/>
              </a:rPr>
              <a:t>Omgeving</a:t>
            </a:r>
          </a:p>
        </p:txBody>
      </p:sp>
      <p:sp>
        <p:nvSpPr>
          <p:cNvPr id="82" name="Rechthoek 81"/>
          <p:cNvSpPr/>
          <p:nvPr/>
        </p:nvSpPr>
        <p:spPr>
          <a:xfrm>
            <a:off x="644940" y="4286023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900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Ruimtelijke Planning</a:t>
            </a:r>
            <a:endParaRPr lang="nl-BE" sz="9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6429691" y="612212"/>
            <a:ext cx="1800000" cy="252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>
                <a:latin typeface="Calibri"/>
                <a:cs typeface="Arial" pitchFamily="34" charset="0"/>
              </a:rPr>
              <a:t>g</a:t>
            </a:r>
            <a:r>
              <a:rPr lang="nl-BE" sz="1000" kern="0" dirty="0" smtClean="0">
                <a:latin typeface="Calibri"/>
                <a:cs typeface="Arial" pitchFamily="34" charset="0"/>
              </a:rPr>
              <a:t>ouverneur </a:t>
            </a:r>
            <a:endParaRPr lang="nl-BE" sz="1000" kern="0" dirty="0">
              <a:latin typeface="Calibri"/>
              <a:cs typeface="Arial" pitchFamily="34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3672000" y="370761"/>
            <a:ext cx="1800000" cy="252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 smtClean="0">
                <a:latin typeface="Calibri"/>
                <a:cs typeface="Arial" pitchFamily="34" charset="0"/>
              </a:rPr>
              <a:t>provincieraad</a:t>
            </a:r>
            <a:endParaRPr lang="nl-BE" sz="1000" kern="0" dirty="0">
              <a:latin typeface="Calibri"/>
              <a:cs typeface="Arial" pitchFamily="34" charset="0"/>
            </a:endParaRPr>
          </a:p>
        </p:txBody>
      </p:sp>
      <p:cxnSp>
        <p:nvCxnSpPr>
          <p:cNvPr id="10" name="Rechte verbindingslijn 9"/>
          <p:cNvCxnSpPr>
            <a:stCxn id="72" idx="3"/>
            <a:endCxn id="27" idx="1"/>
          </p:cNvCxnSpPr>
          <p:nvPr/>
        </p:nvCxnSpPr>
        <p:spPr>
          <a:xfrm flipV="1">
            <a:off x="2422880" y="738212"/>
            <a:ext cx="4006811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hoek 60"/>
          <p:cNvSpPr/>
          <p:nvPr/>
        </p:nvSpPr>
        <p:spPr>
          <a:xfrm>
            <a:off x="6528784" y="1887465"/>
            <a:ext cx="1800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Onderwijs</a:t>
            </a: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2225135" y="1131575"/>
            <a:ext cx="180000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 smtClean="0">
                <a:latin typeface="Calibri"/>
                <a:cs typeface="Arial" pitchFamily="34" charset="0"/>
              </a:rPr>
              <a:t>Griffie</a:t>
            </a:r>
            <a:r>
              <a:rPr lang="nl-BE" sz="1600" kern="0" dirty="0" smtClean="0">
                <a:latin typeface="Calibri"/>
                <a:cs typeface="Arial" pitchFamily="34" charset="0"/>
              </a:rPr>
              <a:t> </a:t>
            </a:r>
            <a:endParaRPr lang="nl-BE" sz="16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68" name="Rechthoek 67"/>
          <p:cNvSpPr/>
          <p:nvPr/>
        </p:nvSpPr>
        <p:spPr>
          <a:xfrm>
            <a:off x="5082410" y="1139393"/>
            <a:ext cx="180000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 smtClean="0">
                <a:latin typeface="Calibri"/>
                <a:cs typeface="Arial" pitchFamily="34" charset="0"/>
              </a:rPr>
              <a:t>Kabinet Provinciegriffier</a:t>
            </a: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 flipH="1">
            <a:off x="1679866" y="1685887"/>
            <a:ext cx="0" cy="173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>
            <a:stCxn id="28" idx="2"/>
            <a:endCxn id="28" idx="2"/>
          </p:cNvCxnSpPr>
          <p:nvPr/>
        </p:nvCxnSpPr>
        <p:spPr>
          <a:xfrm>
            <a:off x="4572000" y="6227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hoek 40"/>
          <p:cNvSpPr/>
          <p:nvPr/>
        </p:nvSpPr>
        <p:spPr>
          <a:xfrm>
            <a:off x="7020272" y="982415"/>
            <a:ext cx="1800000" cy="252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 smtClean="0">
                <a:latin typeface="Calibri"/>
                <a:cs typeface="Arial" pitchFamily="34" charset="0"/>
              </a:rPr>
              <a:t>Diensten van de gouverneur</a:t>
            </a:r>
            <a:endParaRPr lang="nl-BE" sz="1000" kern="0" dirty="0">
              <a:latin typeface="Calibri"/>
              <a:cs typeface="Arial" pitchFamily="34" charset="0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>
            <a:off x="7329691" y="877907"/>
            <a:ext cx="0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hthoek 56"/>
          <p:cNvSpPr/>
          <p:nvPr/>
        </p:nvSpPr>
        <p:spPr>
          <a:xfrm>
            <a:off x="1954661" y="4286023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endParaRPr lang="nl-BE" sz="1000" kern="0" dirty="0" smtClean="0">
              <a:solidFill>
                <a:prstClr val="white"/>
              </a:solidFill>
              <a:cs typeface="Arial" pitchFamily="34" charset="0"/>
            </a:endParaRPr>
          </a:p>
          <a:p>
            <a:pPr algn="ctr" defTabSz="914398">
              <a:defRPr/>
            </a:pPr>
            <a:r>
              <a:rPr lang="nl-BE" sz="900" kern="0" dirty="0" smtClean="0">
                <a:solidFill>
                  <a:prstClr val="white"/>
                </a:solidFill>
                <a:cs typeface="Arial" pitchFamily="34" charset="0"/>
              </a:rPr>
              <a:t>Water </a:t>
            </a:r>
            <a:r>
              <a:rPr lang="nl-BE" sz="900" kern="0" dirty="0">
                <a:solidFill>
                  <a:prstClr val="white"/>
                </a:solidFill>
                <a:cs typeface="Arial" pitchFamily="34" charset="0"/>
              </a:rPr>
              <a:t>en Domeinen</a:t>
            </a:r>
          </a:p>
          <a:p>
            <a:pPr algn="ctr" defTabSz="914398">
              <a:defRPr/>
            </a:pPr>
            <a:endParaRPr lang="nl-BE" sz="1000" kern="0" dirty="0" smtClean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64" name="Rechthoek 63"/>
          <p:cNvSpPr/>
          <p:nvPr/>
        </p:nvSpPr>
        <p:spPr>
          <a:xfrm>
            <a:off x="3275856" y="4286023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endParaRPr lang="nl-BE" sz="1000" kern="0" dirty="0" smtClean="0">
              <a:solidFill>
                <a:prstClr val="white"/>
              </a:solidFill>
              <a:cs typeface="Arial" pitchFamily="34" charset="0"/>
            </a:endParaRPr>
          </a:p>
          <a:p>
            <a:pPr algn="ctr" defTabSz="914398">
              <a:defRPr/>
            </a:pPr>
            <a:r>
              <a:rPr lang="nl-BE" sz="900" kern="0" dirty="0" smtClean="0">
                <a:solidFill>
                  <a:prstClr val="white"/>
                </a:solidFill>
                <a:cs typeface="Arial" pitchFamily="34" charset="0"/>
              </a:rPr>
              <a:t>Mobiliteit </a:t>
            </a:r>
            <a:r>
              <a:rPr lang="nl-BE" sz="900" kern="0" dirty="0">
                <a:solidFill>
                  <a:prstClr val="white"/>
                </a:solidFill>
                <a:cs typeface="Arial" pitchFamily="34" charset="0"/>
              </a:rPr>
              <a:t>en Routenetwerken</a:t>
            </a:r>
          </a:p>
          <a:p>
            <a:pPr algn="ctr" defTabSz="914398">
              <a:defRPr/>
            </a:pP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4844253" y="4300712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endParaRPr lang="nl-BE" sz="1000" kern="0" dirty="0" smtClean="0">
              <a:solidFill>
                <a:prstClr val="white"/>
              </a:solidFill>
              <a:cs typeface="Arial" pitchFamily="34" charset="0"/>
            </a:endParaRPr>
          </a:p>
          <a:p>
            <a:pPr algn="ctr" defTabSz="914398">
              <a:defRPr/>
            </a:pPr>
            <a:r>
              <a:rPr lang="nl-BE" sz="900" kern="0" dirty="0" smtClean="0">
                <a:solidFill>
                  <a:prstClr val="white"/>
                </a:solidFill>
                <a:cs typeface="Arial" pitchFamily="34" charset="0"/>
              </a:rPr>
              <a:t>Omgevings- </a:t>
            </a:r>
            <a:r>
              <a:rPr lang="nl-BE" sz="900" kern="0" dirty="0">
                <a:solidFill>
                  <a:prstClr val="white"/>
                </a:solidFill>
                <a:cs typeface="Arial" pitchFamily="34" charset="0"/>
              </a:rPr>
              <a:t>vergunning</a:t>
            </a:r>
          </a:p>
          <a:p>
            <a:pPr algn="ctr" defTabSz="914398">
              <a:defRPr/>
            </a:pP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cxnSp>
        <p:nvCxnSpPr>
          <p:cNvPr id="96" name="Rechte verbindingslijn 95"/>
          <p:cNvCxnSpPr/>
          <p:nvPr/>
        </p:nvCxnSpPr>
        <p:spPr>
          <a:xfrm>
            <a:off x="7453056" y="1688966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/>
          <p:cNvCxnSpPr/>
          <p:nvPr/>
        </p:nvCxnSpPr>
        <p:spPr>
          <a:xfrm>
            <a:off x="4596410" y="2418282"/>
            <a:ext cx="0" cy="12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75"/>
          <p:cNvCxnSpPr>
            <a:cxnSpLocks noChangeShapeType="1"/>
          </p:cNvCxnSpPr>
          <p:nvPr/>
        </p:nvCxnSpPr>
        <p:spPr bwMode="auto">
          <a:xfrm flipH="1" flipV="1">
            <a:off x="1130940" y="3678282"/>
            <a:ext cx="6768000" cy="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Rechte verbindingslijn 72"/>
          <p:cNvCxnSpPr>
            <a:cxnSpLocks noChangeShapeType="1"/>
          </p:cNvCxnSpPr>
          <p:nvPr/>
        </p:nvCxnSpPr>
        <p:spPr bwMode="auto">
          <a:xfrm>
            <a:off x="4581807" y="1197048"/>
            <a:ext cx="0" cy="68400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Rechte verbindingslijn 102"/>
          <p:cNvCxnSpPr/>
          <p:nvPr/>
        </p:nvCxnSpPr>
        <p:spPr>
          <a:xfrm>
            <a:off x="5292080" y="3678282"/>
            <a:ext cx="0" cy="6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03"/>
          <p:cNvCxnSpPr/>
          <p:nvPr/>
        </p:nvCxnSpPr>
        <p:spPr>
          <a:xfrm>
            <a:off x="6599062" y="3678282"/>
            <a:ext cx="0" cy="6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104"/>
          <p:cNvCxnSpPr/>
          <p:nvPr/>
        </p:nvCxnSpPr>
        <p:spPr>
          <a:xfrm>
            <a:off x="3761856" y="3678282"/>
            <a:ext cx="0" cy="6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/>
          <p:cNvCxnSpPr/>
          <p:nvPr/>
        </p:nvCxnSpPr>
        <p:spPr>
          <a:xfrm>
            <a:off x="1130940" y="3678282"/>
            <a:ext cx="0" cy="6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hoek 53"/>
          <p:cNvSpPr/>
          <p:nvPr/>
        </p:nvSpPr>
        <p:spPr>
          <a:xfrm>
            <a:off x="6116903" y="4300712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900" kern="0" dirty="0" smtClean="0">
                <a:solidFill>
                  <a:prstClr val="white"/>
                </a:solidFill>
                <a:cs typeface="Arial" pitchFamily="34" charset="0"/>
              </a:rPr>
              <a:t/>
            </a:r>
            <a:br>
              <a:rPr lang="nl-BE" sz="900" kern="0" dirty="0" smtClean="0">
                <a:solidFill>
                  <a:prstClr val="white"/>
                </a:solidFill>
                <a:cs typeface="Arial" pitchFamily="34" charset="0"/>
              </a:rPr>
            </a:br>
            <a:r>
              <a:rPr lang="nl-BE" sz="900" kern="0" dirty="0" smtClean="0">
                <a:solidFill>
                  <a:prstClr val="white"/>
                </a:solidFill>
                <a:cs typeface="Arial" pitchFamily="34" charset="0"/>
              </a:rPr>
              <a:t>Duurzaamheid</a:t>
            </a:r>
            <a:endParaRPr lang="nl-BE" sz="900" kern="0" dirty="0">
              <a:solidFill>
                <a:prstClr val="white"/>
              </a:solidFill>
              <a:cs typeface="Arial" pitchFamily="34" charset="0"/>
            </a:endParaRPr>
          </a:p>
          <a:p>
            <a:pPr algn="ctr" defTabSz="914398">
              <a:defRPr/>
            </a:pP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7898940" y="3678282"/>
            <a:ext cx="0" cy="6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hthoek 48"/>
          <p:cNvSpPr/>
          <p:nvPr/>
        </p:nvSpPr>
        <p:spPr>
          <a:xfrm>
            <a:off x="7428784" y="4290282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900" kern="0" dirty="0" smtClean="0">
                <a:solidFill>
                  <a:prstClr val="white"/>
                </a:solidFill>
                <a:cs typeface="Arial" pitchFamily="34" charset="0"/>
              </a:rPr>
              <a:t>Onroerend Erfgoed</a:t>
            </a: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2483768" y="3678281"/>
            <a:ext cx="0" cy="6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hthoek 59"/>
          <p:cNvSpPr/>
          <p:nvPr/>
        </p:nvSpPr>
        <p:spPr>
          <a:xfrm>
            <a:off x="5910410" y="2852936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Provinciaal </a:t>
            </a:r>
            <a:r>
              <a:rPr lang="nl-BE" sz="1000" kern="0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Onderwijs</a:t>
            </a: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70" name="Rechthoek 69"/>
          <p:cNvSpPr/>
          <p:nvPr/>
        </p:nvSpPr>
        <p:spPr>
          <a:xfrm>
            <a:off x="6972768" y="2852936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900" kern="0" dirty="0" smtClean="0">
                <a:solidFill>
                  <a:prstClr val="white"/>
                </a:solidFill>
                <a:cs typeface="Arial" pitchFamily="34" charset="0"/>
              </a:rPr>
              <a:t>Steunpunt Onderwijs</a:t>
            </a: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71" name="Rechthoek 70"/>
          <p:cNvSpPr/>
          <p:nvPr/>
        </p:nvSpPr>
        <p:spPr>
          <a:xfrm>
            <a:off x="8055773" y="2851369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900" kern="0" dirty="0" smtClean="0">
                <a:solidFill>
                  <a:prstClr val="white"/>
                </a:solidFill>
                <a:cs typeface="Arial" pitchFamily="34" charset="0"/>
              </a:rPr>
              <a:t>Educatief Centrum</a:t>
            </a: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cxnSp>
        <p:nvCxnSpPr>
          <p:cNvPr id="76" name="Rechte verbindingslijn 75"/>
          <p:cNvCxnSpPr/>
          <p:nvPr/>
        </p:nvCxnSpPr>
        <p:spPr>
          <a:xfrm>
            <a:off x="7458768" y="2435986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5"/>
          <p:cNvCxnSpPr>
            <a:cxnSpLocks noChangeShapeType="1"/>
          </p:cNvCxnSpPr>
          <p:nvPr/>
        </p:nvCxnSpPr>
        <p:spPr bwMode="auto">
          <a:xfrm flipH="1">
            <a:off x="6373056" y="2615986"/>
            <a:ext cx="2160000" cy="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Rechte verbindingslijn 77"/>
          <p:cNvCxnSpPr/>
          <p:nvPr/>
        </p:nvCxnSpPr>
        <p:spPr>
          <a:xfrm>
            <a:off x="6373056" y="2615986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8533056" y="2622162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hthoek 80"/>
          <p:cNvSpPr/>
          <p:nvPr/>
        </p:nvSpPr>
        <p:spPr>
          <a:xfrm>
            <a:off x="95949" y="2820206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Economie</a:t>
            </a: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83" name="Rechthoek 82"/>
          <p:cNvSpPr/>
          <p:nvPr/>
        </p:nvSpPr>
        <p:spPr>
          <a:xfrm>
            <a:off x="1199135" y="2820206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Europa</a:t>
            </a:r>
            <a:endParaRPr lang="nl-BE" sz="1000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84" name="Rechthoek 83"/>
          <p:cNvSpPr/>
          <p:nvPr/>
        </p:nvSpPr>
        <p:spPr>
          <a:xfrm>
            <a:off x="2271776" y="2808056"/>
            <a:ext cx="972000" cy="540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algn="ctr" defTabSz="914398">
              <a:defRPr/>
            </a:pPr>
            <a:r>
              <a:rPr lang="nl-BE" sz="1000" kern="0" dirty="0" smtClean="0">
                <a:solidFill>
                  <a:prstClr val="white"/>
                </a:solidFill>
                <a:cs typeface="Arial" pitchFamily="34" charset="0"/>
              </a:rPr>
              <a:t>Landbouw </a:t>
            </a:r>
            <a:r>
              <a:rPr lang="nl-BE" sz="1000" kern="0" dirty="0">
                <a:solidFill>
                  <a:prstClr val="white"/>
                </a:solidFill>
                <a:cs typeface="Arial" pitchFamily="34" charset="0"/>
              </a:rPr>
              <a:t>&amp; </a:t>
            </a:r>
            <a:r>
              <a:rPr lang="nl-BE" sz="1000" kern="0" dirty="0" smtClean="0">
                <a:solidFill>
                  <a:prstClr val="white"/>
                </a:solidFill>
                <a:cs typeface="Arial" pitchFamily="34" charset="0"/>
              </a:rPr>
              <a:t>Platteland</a:t>
            </a:r>
            <a:endParaRPr lang="nl-BE" sz="1000" kern="0" dirty="0">
              <a:solidFill>
                <a:prstClr val="white"/>
              </a:solidFill>
              <a:cs typeface="Arial" pitchFamily="34" charset="0"/>
            </a:endParaRPr>
          </a:p>
        </p:txBody>
      </p:sp>
      <p:cxnSp>
        <p:nvCxnSpPr>
          <p:cNvPr id="86" name="Rechte verbindingslijn 75"/>
          <p:cNvCxnSpPr>
            <a:cxnSpLocks noChangeShapeType="1"/>
          </p:cNvCxnSpPr>
          <p:nvPr/>
        </p:nvCxnSpPr>
        <p:spPr bwMode="auto">
          <a:xfrm flipH="1">
            <a:off x="581949" y="2564904"/>
            <a:ext cx="2160000" cy="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Rechte verbindingslijn 86"/>
          <p:cNvCxnSpPr/>
          <p:nvPr/>
        </p:nvCxnSpPr>
        <p:spPr>
          <a:xfrm>
            <a:off x="1672909" y="2410584"/>
            <a:ext cx="0" cy="3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87"/>
          <p:cNvCxnSpPr/>
          <p:nvPr/>
        </p:nvCxnSpPr>
        <p:spPr>
          <a:xfrm>
            <a:off x="581949" y="2566493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2741949" y="2566493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8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42</Words>
  <Application>Microsoft Office PowerPoint</Application>
  <PresentationFormat>Diavoorstelling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Provinciebestuur Limburg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Camps Renata</dc:creator>
  <cp:lastModifiedBy>Vos Jean-Marie</cp:lastModifiedBy>
  <cp:revision>47</cp:revision>
  <cp:lastPrinted>2017-05-11T15:46:33Z</cp:lastPrinted>
  <dcterms:created xsi:type="dcterms:W3CDTF">2015-03-26T15:01:16Z</dcterms:created>
  <dcterms:modified xsi:type="dcterms:W3CDTF">2017-06-06T13:47:11Z</dcterms:modified>
</cp:coreProperties>
</file>